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8,791,073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127,041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464,450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4,448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20,633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294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51.0#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(2,255,119)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(32,540)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(1,022)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